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NnGZ0wJ8dr77rvXX3nujLA0T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3e5520f5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e3e5520f5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9.jpg"/><Relationship Id="rId13" Type="http://schemas.openxmlformats.org/officeDocument/2006/relationships/image" Target="../media/image12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9" Type="http://schemas.openxmlformats.org/officeDocument/2006/relationships/image" Target="../media/image3.jpg"/><Relationship Id="rId15" Type="http://schemas.openxmlformats.org/officeDocument/2006/relationships/image" Target="../media/image32.jpg"/><Relationship Id="rId14" Type="http://schemas.openxmlformats.org/officeDocument/2006/relationships/image" Target="../media/image5.jpg"/><Relationship Id="rId5" Type="http://schemas.openxmlformats.org/officeDocument/2006/relationships/image" Target="../media/image15.jpg"/><Relationship Id="rId6" Type="http://schemas.openxmlformats.org/officeDocument/2006/relationships/image" Target="../media/image26.jpg"/><Relationship Id="rId7" Type="http://schemas.openxmlformats.org/officeDocument/2006/relationships/image" Target="../media/image14.jp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jpg"/><Relationship Id="rId4" Type="http://schemas.openxmlformats.org/officeDocument/2006/relationships/image" Target="../media/image42.jpg"/><Relationship Id="rId5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jpg"/><Relationship Id="rId4" Type="http://schemas.openxmlformats.org/officeDocument/2006/relationships/image" Target="../media/image39.png"/><Relationship Id="rId5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36.jpg"/><Relationship Id="rId13" Type="http://schemas.openxmlformats.org/officeDocument/2006/relationships/image" Target="../media/image13.jp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3.jpg"/><Relationship Id="rId9" Type="http://schemas.openxmlformats.org/officeDocument/2006/relationships/image" Target="../media/image1.jpg"/><Relationship Id="rId15" Type="http://schemas.openxmlformats.org/officeDocument/2006/relationships/image" Target="../media/image27.jpg"/><Relationship Id="rId14" Type="http://schemas.openxmlformats.org/officeDocument/2006/relationships/image" Target="../media/image16.jpg"/><Relationship Id="rId17" Type="http://schemas.openxmlformats.org/officeDocument/2006/relationships/image" Target="../media/image32.jpg"/><Relationship Id="rId16" Type="http://schemas.openxmlformats.org/officeDocument/2006/relationships/image" Target="../media/image22.jpg"/><Relationship Id="rId5" Type="http://schemas.openxmlformats.org/officeDocument/2006/relationships/image" Target="../media/image29.jpg"/><Relationship Id="rId6" Type="http://schemas.openxmlformats.org/officeDocument/2006/relationships/image" Target="../media/image24.jpg"/><Relationship Id="rId7" Type="http://schemas.openxmlformats.org/officeDocument/2006/relationships/image" Target="../media/image11.jp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3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53253" l="0" r="0" t="16725"/>
          <a:stretch/>
        </p:blipFill>
        <p:spPr>
          <a:xfrm>
            <a:off x="531000" y="1240820"/>
            <a:ext cx="3432027" cy="223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5070" l="0" r="0" t="6657"/>
          <a:stretch/>
        </p:blipFill>
        <p:spPr>
          <a:xfrm>
            <a:off x="4626422" y="3508862"/>
            <a:ext cx="1294412" cy="219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16549" l="0" r="0" t="9395"/>
          <a:stretch/>
        </p:blipFill>
        <p:spPr>
          <a:xfrm>
            <a:off x="6054535" y="3508863"/>
            <a:ext cx="1370125" cy="219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14533" l="0" r="0" t="7196"/>
          <a:stretch/>
        </p:blipFill>
        <p:spPr>
          <a:xfrm>
            <a:off x="7558361" y="3508863"/>
            <a:ext cx="1294412" cy="219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14487" l="0" r="0" t="7240"/>
          <a:stretch/>
        </p:blipFill>
        <p:spPr>
          <a:xfrm>
            <a:off x="8957480" y="3508863"/>
            <a:ext cx="1294412" cy="219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b="15038" l="0" r="0" t="6690"/>
          <a:stretch/>
        </p:blipFill>
        <p:spPr>
          <a:xfrm>
            <a:off x="10356599" y="3508863"/>
            <a:ext cx="1294412" cy="219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b="15098" l="0" r="0" t="6628"/>
          <a:stretch/>
        </p:blipFill>
        <p:spPr>
          <a:xfrm>
            <a:off x="10356598" y="1198196"/>
            <a:ext cx="1294413" cy="219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0">
            <a:alphaModFix/>
          </a:blip>
          <a:srcRect b="14814" l="0" r="0" t="5587"/>
          <a:stretch/>
        </p:blipFill>
        <p:spPr>
          <a:xfrm>
            <a:off x="4515459" y="1198196"/>
            <a:ext cx="1294413" cy="223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1">
            <a:alphaModFix/>
          </a:blip>
          <a:srcRect b="14796" l="0" r="0" t="5605"/>
          <a:stretch/>
        </p:blipFill>
        <p:spPr>
          <a:xfrm>
            <a:off x="5890323" y="1198196"/>
            <a:ext cx="1294412" cy="223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2">
            <a:alphaModFix/>
          </a:blip>
          <a:srcRect b="14796" l="0" r="0" t="5605"/>
          <a:stretch/>
        </p:blipFill>
        <p:spPr>
          <a:xfrm>
            <a:off x="7265186" y="1198197"/>
            <a:ext cx="1294412" cy="223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13">
            <a:alphaModFix/>
          </a:blip>
          <a:srcRect b="28810" l="12700" r="4575" t="19094"/>
          <a:stretch/>
        </p:blipFill>
        <p:spPr>
          <a:xfrm>
            <a:off x="8640049" y="1198196"/>
            <a:ext cx="1636099" cy="223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4">
            <a:alphaModFix/>
          </a:blip>
          <a:srcRect b="57107" l="0" r="0" t="13198"/>
          <a:stretch/>
        </p:blipFill>
        <p:spPr>
          <a:xfrm>
            <a:off x="531000" y="3538526"/>
            <a:ext cx="3432027" cy="220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413759" y="248270"/>
            <a:ext cx="43208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Estudo de caso Yandê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/>
        </p:nvSpPr>
        <p:spPr>
          <a:xfrm>
            <a:off x="214046" y="284461"/>
            <a:ext cx="642306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Mockup Camisetas</a:t>
            </a:r>
            <a:b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13" y="1181212"/>
            <a:ext cx="4706001" cy="47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0817" y="1172506"/>
            <a:ext cx="4706001" cy="47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355" y="740590"/>
            <a:ext cx="5201917" cy="520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28040"/>
            <a:ext cx="5201920" cy="52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7927" y="770383"/>
            <a:ext cx="7786481" cy="511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583927" cy="66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214046" y="284461"/>
            <a:ext cx="642306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Tecido Sustentável</a:t>
            </a:r>
            <a:b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0542" y="2418862"/>
            <a:ext cx="1810478" cy="10101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6321669" y="2402255"/>
            <a:ext cx="321798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>
                <a:solidFill>
                  <a:srgbClr val="303031"/>
                </a:solidFill>
                <a:latin typeface="Arial"/>
                <a:ea typeface="Arial"/>
                <a:cs typeface="Arial"/>
                <a:sym typeface="Arial"/>
              </a:rPr>
              <a:t>lgodão 100% orgânico</a:t>
            </a:r>
            <a:br>
              <a:rPr b="0" i="0" lang="en-US" sz="1800">
                <a:solidFill>
                  <a:srgbClr val="30303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1217853" y="3833446"/>
            <a:ext cx="30333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Camisetas feitas com tecido PET (garrafas de plástico)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6321669" y="3182815"/>
            <a:ext cx="327953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O algodão orgânico vem de uma técnica de produção que não permite o uso de defensivos ou fertilizantes sintéticos (químicos), assim como de tecnologias como sementes transgênicas.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/>
        </p:nvSpPr>
        <p:spPr>
          <a:xfrm>
            <a:off x="316523" y="354800"/>
            <a:ext cx="642306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Impressão / Estampa</a:t>
            </a:r>
            <a:b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316524" y="1459349"/>
            <a:ext cx="4141176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Estamparia digital: </a:t>
            </a: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alternativa mais sustentável e econômica.</a:t>
            </a: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O processo de estampagem convencional utiliza de telas ou cilindros para reproduzir uma imagem no tecido. Esses métodos contam com o uso de diversos itens que são descartáveis, além da química nas tintas, que contaminam o ambiente.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Sendo assim, além de demandar muitos litros de água e de energia para a produção, a técnica tradicional ainda gera um enorme número de resíduos e muitos deles são efetivamente poluentes, mostrando-se como uma alternativa pouco sustentável.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Em contrapartida, surge a estamparia digital, que consegue solucionar muitos desses principais problemas apenas com o uso da tecnologia. O material usado na coloração gera menos resíduos e o procedimento é muito mais rápido, beneficiando a agilidade e produtividade da indústria têxtil.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 txBox="1"/>
          <p:nvPr/>
        </p:nvSpPr>
        <p:spPr>
          <a:xfrm>
            <a:off x="6201509" y="1459349"/>
            <a:ext cx="4141176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Tintas a base de água podem ser uma opção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,(não funciona em fundo escuro)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 impressão direta utiliza tintas à base de água. Esta tinta é muito mais amiga do ambiente, tendo composições completamente diferentes e um largo número de certificados.</a:t>
            </a:r>
            <a:endParaRPr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6201509" y="3706118"/>
            <a:ext cx="448700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Opção de silkscreen para as estampas fabricadas na oficina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i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próprio instituto.</a:t>
            </a: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Agregar valor a experiências por meio de processos produtivos, realizando o trabalho da estamparia nas camisetas, uma produção local por meio de uma oficina no Instituto Yandê. </a:t>
            </a:r>
            <a:br>
              <a:rPr lang="en-US" sz="120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161616"/>
                </a:solidFill>
                <a:latin typeface="Calibri"/>
                <a:ea typeface="Calibri"/>
                <a:cs typeface="Calibri"/>
                <a:sym typeface="Calibri"/>
              </a:rPr>
              <a:t>Dessa maneira a mensagem de consumo consciente, desenvolvimento e geração de renda é reforçada.</a:t>
            </a:r>
            <a:endParaRPr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467360" y="874454"/>
            <a:ext cx="479552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Yandê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 e pautas nobres, meio ambiente, desenvolvimento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geração de renda.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com cores terrosas e oficinas coloridas.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Remete a localidade, nacionalidade, ancestralidade.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meio ambiente quebra barreiras de diferentes classes sociais, nessa pauta estamos todos juntos.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 cultura, um lastro de tradição que nos traz lições do passado, ao mesmo tempo que nos torna ricos no presente.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educação soma esses dois estados anteriores em que juntos “nós somos” e nos transforma em algo maior. Nos eleva e aprimora do nosso estado inato e herdado. 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Yandê, juntos somos MAIORES.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195" y="762694"/>
            <a:ext cx="6725805" cy="510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11865" l="10110" r="16006" t="7890"/>
          <a:stretch/>
        </p:blipFill>
        <p:spPr>
          <a:xfrm>
            <a:off x="8106237" y="129649"/>
            <a:ext cx="1794003" cy="231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0018" y="3431759"/>
            <a:ext cx="2223205" cy="222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0919" y="3621033"/>
            <a:ext cx="1794003" cy="222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b="16314" l="13057" r="0" t="12910"/>
          <a:stretch/>
        </p:blipFill>
        <p:spPr>
          <a:xfrm>
            <a:off x="6492958" y="135791"/>
            <a:ext cx="1743426" cy="252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87645" y="818784"/>
            <a:ext cx="1891414" cy="282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6324" y="826458"/>
            <a:ext cx="1838183" cy="259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79736" y="235198"/>
            <a:ext cx="1385460" cy="2076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do carrossel de Pins 0" id="114" name="Google Shape;114;p2"/>
          <p:cNvPicPr preferRelativeResize="0"/>
          <p:nvPr/>
        </p:nvPicPr>
        <p:blipFill rotWithShape="1">
          <a:blip r:embed="rId10">
            <a:alphaModFix/>
          </a:blip>
          <a:srcRect b="0" l="9107" r="10546" t="0"/>
          <a:stretch/>
        </p:blipFill>
        <p:spPr>
          <a:xfrm>
            <a:off x="5848319" y="3984655"/>
            <a:ext cx="2283480" cy="213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8216" y="3016003"/>
            <a:ext cx="1959650" cy="26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17932" y="1137269"/>
            <a:ext cx="1410525" cy="197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865541" y="3567424"/>
            <a:ext cx="2076028" cy="2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17881" y="760966"/>
            <a:ext cx="2023688" cy="252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357284" y="2924214"/>
            <a:ext cx="1696707" cy="2120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do carrossel de Pins 0" id="120" name="Google Shape;120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287331" y="2291212"/>
            <a:ext cx="2518117" cy="194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03772" y="161171"/>
            <a:ext cx="4625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MoodBoard</a:t>
            </a:r>
            <a:endParaRPr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/>
        </p:nvSpPr>
        <p:spPr>
          <a:xfrm>
            <a:off x="203772" y="161171"/>
            <a:ext cx="4625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Brand Guide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374" y="826674"/>
            <a:ext cx="6147048" cy="345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 b="2513" l="0" r="0" t="0"/>
          <a:stretch/>
        </p:blipFill>
        <p:spPr>
          <a:xfrm>
            <a:off x="951252" y="1296322"/>
            <a:ext cx="3130122" cy="251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b="0" l="0" r="0" t="69430"/>
          <a:stretch/>
        </p:blipFill>
        <p:spPr>
          <a:xfrm>
            <a:off x="3137302" y="4262275"/>
            <a:ext cx="5917396" cy="12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/>
        </p:nvSpPr>
        <p:spPr>
          <a:xfrm>
            <a:off x="203772" y="4299208"/>
            <a:ext cx="421198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Pilares Yandê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 ambiente &gt;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estamos Juntos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 &gt; 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 que nós Somos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 &gt;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 que nos torna Maiores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03772" y="734783"/>
            <a:ext cx="490746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Significado de Yandê (Tupi-Guarani)  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“Nós, nosso, grande”.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740204" y="4971664"/>
            <a:ext cx="2237921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Juntos somos </a:t>
            </a:r>
            <a:b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maiores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996646" y="4751026"/>
            <a:ext cx="57665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4755222" y="4680469"/>
            <a:ext cx="1516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Sugestão: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1827089" y="2675759"/>
            <a:ext cx="1123847" cy="139747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03772" y="1627278"/>
            <a:ext cx="42119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Tríade de Criação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2542652" y="2449063"/>
            <a:ext cx="12380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Meio ambiente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3102234" y="3843310"/>
            <a:ext cx="12380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877479" y="3867613"/>
            <a:ext cx="13439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6685053" y="314960"/>
            <a:ext cx="490746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Participação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Sustentável – Minimizar Impactos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viabilizar a comunidade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Reutilização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Meio Ambiente, Cultura e Educação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Meio Ambiente e Cultura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Meio Ambiente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03772" y="161171"/>
            <a:ext cx="4625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Método de Criação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2513" l="0" r="0" t="0"/>
          <a:stretch/>
        </p:blipFill>
        <p:spPr>
          <a:xfrm>
            <a:off x="6185507" y="2671406"/>
            <a:ext cx="3332452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7153276" y="3253433"/>
            <a:ext cx="816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8207269" y="4041857"/>
            <a:ext cx="843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6759049" y="4494421"/>
            <a:ext cx="997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maiores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214046" y="284461"/>
            <a:ext cx="6423060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Logomarca  </a:t>
            </a:r>
            <a:b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sugestão de junção de outline: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logomarca são os 3 pilares Yandê, a idéia do Outline é ser os 3 pilares que contornam isso: Juntos Somos Maiores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frase que também faz menção ao significado de Yandê)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*uma ideia para trabalhar também animação com produtos de mídia da Yandê, transição do gráfico circular com as palavras*</a:t>
            </a: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8592" r="9847" t="0"/>
          <a:stretch/>
        </p:blipFill>
        <p:spPr>
          <a:xfrm>
            <a:off x="0" y="2613073"/>
            <a:ext cx="6339155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7182" y="2465753"/>
            <a:ext cx="37973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3e5520f56_0_0"/>
          <p:cNvSpPr txBox="1"/>
          <p:nvPr/>
        </p:nvSpPr>
        <p:spPr>
          <a:xfrm>
            <a:off x="214046" y="284461"/>
            <a:ext cx="642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Logomarca  </a:t>
            </a:r>
            <a:b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sugestão de junção de outline: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logomarca são os 3 pilares Yandê, a idéia do Outline é ser os 3 pilares que contornam isso: Juntos Somos Maiores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frase que também faz menção ao significado de Yandê)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*uma ideia para trabalhar também animação com produtos de mídia da Yandê, transição do gráfico circular com as palavras*</a:t>
            </a:r>
            <a:endParaRPr/>
          </a:p>
        </p:txBody>
      </p:sp>
      <p:pic>
        <p:nvPicPr>
          <p:cNvPr id="166" name="Google Shape;166;g1e3e5520f56_0_0"/>
          <p:cNvPicPr preferRelativeResize="0"/>
          <p:nvPr/>
        </p:nvPicPr>
        <p:blipFill rotWithShape="1">
          <a:blip r:embed="rId3">
            <a:alphaModFix/>
          </a:blip>
          <a:srcRect b="0" l="8588" r="9852" t="0"/>
          <a:stretch/>
        </p:blipFill>
        <p:spPr>
          <a:xfrm>
            <a:off x="0" y="2613073"/>
            <a:ext cx="6339156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e3e5520f5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7182" y="2465753"/>
            <a:ext cx="37973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e3e5520f56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887213"/>
            <a:ext cx="12191997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9" y="1458932"/>
            <a:ext cx="12048162" cy="429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214046" y="284461"/>
            <a:ext cx="46250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Variações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272" y="736201"/>
            <a:ext cx="9524144" cy="481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741967"/>
            <a:ext cx="7772400" cy="337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87213"/>
            <a:ext cx="12192000" cy="97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2023-06-06T20:05:06Z</dcterms:created>
  <dc:creator>Microsoft Office User</dc:creator>
</cp:coreProperties>
</file>